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63" r:id="rId3"/>
    <p:sldId id="258" r:id="rId4"/>
    <p:sldId id="260" r:id="rId5"/>
    <p:sldId id="257" r:id="rId6"/>
    <p:sldId id="259" r:id="rId7"/>
    <p:sldId id="261" r:id="rId8"/>
    <p:sldId id="265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2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2645708" y="2998695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79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912597" y="2690920"/>
            <a:ext cx="1035938" cy="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 flipV="1">
            <a:off x="2912597" y="3206185"/>
            <a:ext cx="1087160" cy="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r Verbinder 217"/>
          <p:cNvCxnSpPr>
            <a:stCxn id="151" idx="2"/>
            <a:endCxn id="209" idx="0"/>
          </p:cNvCxnSpPr>
          <p:nvPr/>
        </p:nvCxnSpPr>
        <p:spPr>
          <a:xfrm flipH="1">
            <a:off x="2339607" y="3378648"/>
            <a:ext cx="2878" cy="101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Controller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>
            <a:off x="932655" y="4492872"/>
            <a:ext cx="81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7163197" y="2660361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65533"/>
            <a:ext cx="790997" cy="15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41255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412559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420888"/>
            <a:ext cx="1080120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5874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5874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10Hz 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6354950" y="2888545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7174504" y="326313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0" y="3313268"/>
            <a:ext cx="1342364" cy="155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7165054" y="203659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409037" y="1664871"/>
            <a:ext cx="179120" cy="1332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6372200" y="2204864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620915" y="1098144"/>
            <a:ext cx="5280490" cy="44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1236315" y="857250"/>
            <a:ext cx="60982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290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Bildschirmpräsentation (4:3)</PresentationFormat>
  <Paragraphs>197</Paragraphs>
  <Slides>11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1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60</cp:revision>
  <dcterms:created xsi:type="dcterms:W3CDTF">2016-06-30T08:52:21Z</dcterms:created>
  <dcterms:modified xsi:type="dcterms:W3CDTF">2017-02-01T23:13:32Z</dcterms:modified>
</cp:coreProperties>
</file>